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C99A0-0DF3-40F3-870B-F31ADEA4C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B5F52-A30F-4CE3-884A-78E8B6017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AF69E-D918-4581-B7E4-C6736347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A2F00-F0F4-4D8F-A91B-D4521FA8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64C13-A42E-4938-A4DA-347C9B6E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17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DC42-9F98-4EAB-A729-4B84DF49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2255A-C802-4BB8-9730-141D9AA04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DB894-B034-4C2B-828F-6D4F4209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EB5E3-098F-4566-B913-B5E38E82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6B7B-61A1-4D19-850B-15FBFD0A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1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0AB4A-DF2E-4066-B435-E8DD89F01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A0A21-9210-4C9E-9E80-BFF4F4796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C8770-6BE9-4B30-ACED-23853225E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C5646-F1EA-48D5-822E-3BFEDA5D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B397-0A4F-4C95-914B-D88E465D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B3B8-71BF-4F41-ACF9-D1A5E99F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76503-2ACC-4FB6-BF47-A8615DC62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EB60D-ADAD-4A1B-BB10-0BDCE169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353AC-248C-4596-8771-3FC2A8A8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B858B-15E1-444D-A46B-B61B1197D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9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66D2-7B6B-44D8-BF44-1C88A3D8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ABFB5-ACCE-4A0F-9C8B-2080832D1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2E901-44E1-490E-9BBF-0CBB2A37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3B5DB-B7FC-42BD-AE0E-071BB2E74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E7CF4-11F8-4DAD-874E-3A2A8008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8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45AA-8675-4957-A6EC-51D894E5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C7A11-A560-4BD9-B1C5-DB491F5BC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349D2-78FB-452E-B2B6-0FF236A85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1D1CE-F8CC-4963-94AF-41C286D1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ED87F-2B6F-47FE-B9AA-0A2CE7C11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3C7EE-3CD5-44CE-BE6B-46EF93E6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5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8730-41F6-4DF5-A2F5-54848786A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562BA-65C5-49DC-BAB9-C47475BA7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60843-872A-4699-B700-E509E9DA6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57224-52C3-4DCD-B44D-D0B08F31D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6FA2DF-DBD1-4C0D-8372-B2EE6956D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7A970-60D0-467F-BC3D-F96D6D04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CFA44B-F4F7-457D-B787-39CAEE6BE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0D8F0-0236-4F0B-9C10-C9066B4F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D36C-7682-4518-9B0A-F453E079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A2A12-9BC8-4175-9EC2-03CD0005A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1D4F9-FF9E-4B0B-8F2F-7BE1679A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0BE61D-7A41-470F-8E95-6AC1D904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3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D5E3B-3F3F-40A5-A2EC-BEE82EB5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D33A1-4DD2-4C06-B7C9-7CA84446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26B5-E9FB-4B44-8400-85124CEC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53FC8-9C5D-48DF-98FB-37FD8A51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4331-29E1-410B-8E08-8F22CC01D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8A768-6AEC-4581-A2EB-A19B966B2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6030D-496C-4BEF-AEB2-235724C8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80E79-9510-46C9-AC88-CF270E8C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C71D9-7C11-45A4-A0CE-BACE96A1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4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099A-2A9D-4F20-BE49-287CB2C16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1EAF5-D523-4F73-A836-766E06704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B1F18-1DF5-467C-8617-7034A0D17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574C8-955F-45D5-AD23-FBBBF854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902EA-73A2-45F9-9348-DE7936D7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57ED59-F8D5-4772-B05A-361ECC03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E3F445-DDA8-4718-ACE4-384B8B88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05483-31E7-493A-B4D1-0282B007E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6722D-FDB3-44AB-BD41-8D7E2BB384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9EFC-0F71-42B8-91F0-B2F83FF8A5A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D968-339D-4A83-A80A-B403E7AD1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8206-15AD-40B9-B08F-736272904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29921-59D3-47FE-B155-EBC7F688F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0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toy&#10;&#10;Description automatically generated">
            <a:extLst>
              <a:ext uri="{FF2B5EF4-FFF2-40B4-BE49-F238E27FC236}">
                <a16:creationId xmlns:a16="http://schemas.microsoft.com/office/drawing/2014/main" id="{A05AE07E-4E8E-4D4D-ACED-902959AF2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4" y="213864"/>
            <a:ext cx="6430272" cy="6430272"/>
          </a:xfrm>
          <a:prstGeom prst="rect">
            <a:avLst/>
          </a:prstGeom>
        </p:spPr>
      </p:pic>
      <p:pic>
        <p:nvPicPr>
          <p:cNvPr id="33" name="Picture 32" descr="A close up of a toy&#10;&#10;Description automatically generated">
            <a:extLst>
              <a:ext uri="{FF2B5EF4-FFF2-40B4-BE49-F238E27FC236}">
                <a16:creationId xmlns:a16="http://schemas.microsoft.com/office/drawing/2014/main" id="{D988ADEA-ECFC-4A7D-9DB8-2BDB85742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64" y="363864"/>
            <a:ext cx="6430272" cy="6430272"/>
          </a:xfrm>
          <a:prstGeom prst="rect">
            <a:avLst/>
          </a:prstGeom>
        </p:spPr>
      </p:pic>
      <p:pic>
        <p:nvPicPr>
          <p:cNvPr id="35" name="Picture 34" descr="A picture containing toy, doll, lamp, pink&#10;&#10;Description automatically generated">
            <a:extLst>
              <a:ext uri="{FF2B5EF4-FFF2-40B4-BE49-F238E27FC236}">
                <a16:creationId xmlns:a16="http://schemas.microsoft.com/office/drawing/2014/main" id="{E07D8747-787B-4C42-A08C-A8B0E190E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64" y="509100"/>
            <a:ext cx="6430272" cy="6439799"/>
          </a:xfrm>
          <a:prstGeom prst="rect">
            <a:avLst/>
          </a:prstGeom>
        </p:spPr>
      </p:pic>
      <p:pic>
        <p:nvPicPr>
          <p:cNvPr id="37" name="Picture 36" descr="A close up of a toy&#10;&#10;Description automatically generated">
            <a:extLst>
              <a:ext uri="{FF2B5EF4-FFF2-40B4-BE49-F238E27FC236}">
                <a16:creationId xmlns:a16="http://schemas.microsoft.com/office/drawing/2014/main" id="{FB1ECB67-FA9F-4C6E-ADDF-3D4812914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64" y="663864"/>
            <a:ext cx="6430272" cy="6430272"/>
          </a:xfrm>
          <a:prstGeom prst="rect">
            <a:avLst/>
          </a:prstGeom>
        </p:spPr>
      </p:pic>
      <p:pic>
        <p:nvPicPr>
          <p:cNvPr id="39" name="Picture 38" descr="A picture containing table, sitting, wooden&#10;&#10;Description automatically generated">
            <a:extLst>
              <a:ext uri="{FF2B5EF4-FFF2-40B4-BE49-F238E27FC236}">
                <a16:creationId xmlns:a16="http://schemas.microsoft.com/office/drawing/2014/main" id="{F98E508E-5CA3-489B-9D04-B756EF663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4" y="813864"/>
            <a:ext cx="6430272" cy="6430272"/>
          </a:xfrm>
          <a:prstGeom prst="rect">
            <a:avLst/>
          </a:prstGeom>
        </p:spPr>
      </p:pic>
      <p:pic>
        <p:nvPicPr>
          <p:cNvPr id="41" name="Picture 40" descr="A close up of a toy&#10;&#10;Description automatically generated">
            <a:extLst>
              <a:ext uri="{FF2B5EF4-FFF2-40B4-BE49-F238E27FC236}">
                <a16:creationId xmlns:a16="http://schemas.microsoft.com/office/drawing/2014/main" id="{3E52FA98-B557-4DAF-9A79-5025F23AE1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864" y="963864"/>
            <a:ext cx="6430272" cy="6430272"/>
          </a:xfrm>
          <a:prstGeom prst="rect">
            <a:avLst/>
          </a:prstGeom>
        </p:spPr>
      </p:pic>
      <p:pic>
        <p:nvPicPr>
          <p:cNvPr id="43" name="Picture 42" descr="A picture containing toy&#10;&#10;Description automatically generated">
            <a:extLst>
              <a:ext uri="{FF2B5EF4-FFF2-40B4-BE49-F238E27FC236}">
                <a16:creationId xmlns:a16="http://schemas.microsoft.com/office/drawing/2014/main" id="{67782579-928E-4486-984F-10829A3936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64" y="1113864"/>
            <a:ext cx="6430272" cy="6430272"/>
          </a:xfrm>
          <a:prstGeom prst="rect">
            <a:avLst/>
          </a:prstGeom>
        </p:spPr>
      </p:pic>
      <p:pic>
        <p:nvPicPr>
          <p:cNvPr id="45" name="Picture 44" descr="A picture containing table, sitting, bedroom, computer&#10;&#10;Description automatically generated">
            <a:extLst>
              <a:ext uri="{FF2B5EF4-FFF2-40B4-BE49-F238E27FC236}">
                <a16:creationId xmlns:a16="http://schemas.microsoft.com/office/drawing/2014/main" id="{D00D5A63-0783-45C2-98A0-D576554080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64" y="1263864"/>
            <a:ext cx="6430272" cy="6430272"/>
          </a:xfrm>
          <a:prstGeom prst="rect">
            <a:avLst/>
          </a:prstGeom>
        </p:spPr>
      </p:pic>
      <p:pic>
        <p:nvPicPr>
          <p:cNvPr id="47" name="Picture 46" descr="A close up of a toy&#10;&#10;Description automatically generated">
            <a:extLst>
              <a:ext uri="{FF2B5EF4-FFF2-40B4-BE49-F238E27FC236}">
                <a16:creationId xmlns:a16="http://schemas.microsoft.com/office/drawing/2014/main" id="{1BEE21A4-3CFA-4ADF-875E-D85EA9878A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64" y="1413864"/>
            <a:ext cx="6430272" cy="6430272"/>
          </a:xfrm>
          <a:prstGeom prst="rect">
            <a:avLst/>
          </a:prstGeom>
        </p:spPr>
      </p:pic>
      <p:pic>
        <p:nvPicPr>
          <p:cNvPr id="49" name="Picture 48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6AB9F347-7ED8-40F4-A2D0-A8735F0555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64" y="1563864"/>
            <a:ext cx="6430272" cy="6430272"/>
          </a:xfrm>
          <a:prstGeom prst="rect">
            <a:avLst/>
          </a:prstGeom>
        </p:spPr>
      </p:pic>
      <p:pic>
        <p:nvPicPr>
          <p:cNvPr id="51" name="Picture 50" descr="A picture containing doll, toy, bear, cake&#10;&#10;Description automatically generated">
            <a:extLst>
              <a:ext uri="{FF2B5EF4-FFF2-40B4-BE49-F238E27FC236}">
                <a16:creationId xmlns:a16="http://schemas.microsoft.com/office/drawing/2014/main" id="{DDB95CD0-824E-4214-B44B-F24145C289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64" y="1713864"/>
            <a:ext cx="6430272" cy="6430272"/>
          </a:xfrm>
          <a:prstGeom prst="rect">
            <a:avLst/>
          </a:prstGeom>
        </p:spPr>
      </p:pic>
      <p:pic>
        <p:nvPicPr>
          <p:cNvPr id="53" name="Picture 52" descr="A close up of a toy&#10;&#10;Description automatically generated">
            <a:extLst>
              <a:ext uri="{FF2B5EF4-FFF2-40B4-BE49-F238E27FC236}">
                <a16:creationId xmlns:a16="http://schemas.microsoft.com/office/drawing/2014/main" id="{8B3470A3-BE21-4B5E-A883-BEFB7CEEB6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64" y="1863864"/>
            <a:ext cx="6430272" cy="6430272"/>
          </a:xfrm>
          <a:prstGeom prst="rect">
            <a:avLst/>
          </a:prstGeom>
        </p:spPr>
      </p:pic>
      <p:pic>
        <p:nvPicPr>
          <p:cNvPr id="55" name="Picture 54" descr="A picture containing toy, indoor, doll, table&#10;&#10;Description automatically generated">
            <a:extLst>
              <a:ext uri="{FF2B5EF4-FFF2-40B4-BE49-F238E27FC236}">
                <a16:creationId xmlns:a16="http://schemas.microsoft.com/office/drawing/2014/main" id="{AB3A7E98-A8BD-4EF3-94A4-DED08F5C82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4" y="2013864"/>
            <a:ext cx="6430272" cy="6430272"/>
          </a:xfrm>
          <a:prstGeom prst="rect">
            <a:avLst/>
          </a:prstGeom>
        </p:spPr>
      </p:pic>
      <p:pic>
        <p:nvPicPr>
          <p:cNvPr id="57" name="Picture 56" descr="A picture containing looking, bear, red, brown&#10;&#10;Description automatically generated">
            <a:extLst>
              <a:ext uri="{FF2B5EF4-FFF2-40B4-BE49-F238E27FC236}">
                <a16:creationId xmlns:a16="http://schemas.microsoft.com/office/drawing/2014/main" id="{B8C3B172-C929-496C-9666-B0A6FC4C81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864" y="2163864"/>
            <a:ext cx="6430272" cy="6430272"/>
          </a:xfrm>
          <a:prstGeom prst="rect">
            <a:avLst/>
          </a:prstGeom>
        </p:spPr>
      </p:pic>
      <p:pic>
        <p:nvPicPr>
          <p:cNvPr id="59" name="Picture 58" descr="A picture containing table, sitting, small, computer&#10;&#10;Description automatically generated">
            <a:extLst>
              <a:ext uri="{FF2B5EF4-FFF2-40B4-BE49-F238E27FC236}">
                <a16:creationId xmlns:a16="http://schemas.microsoft.com/office/drawing/2014/main" id="{A9119193-14CC-4B2E-A200-66FE8FEA65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64" y="2313864"/>
            <a:ext cx="6430272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 toy&#10;&#10;Description automatically generated">
            <a:extLst>
              <a:ext uri="{FF2B5EF4-FFF2-40B4-BE49-F238E27FC236}">
                <a16:creationId xmlns:a16="http://schemas.microsoft.com/office/drawing/2014/main" id="{3ECCA4DB-849D-49CC-9C41-648FE954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4" y="213864"/>
            <a:ext cx="6430272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3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, sitting, man, woman&#10;&#10;Description automatically generated">
            <a:extLst>
              <a:ext uri="{FF2B5EF4-FFF2-40B4-BE49-F238E27FC236}">
                <a16:creationId xmlns:a16="http://schemas.microsoft.com/office/drawing/2014/main" id="{32D6981D-69A1-4FE4-8C07-3B4B9D87A15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4" y="213864"/>
            <a:ext cx="6430272" cy="6430272"/>
          </a:xfrm>
          <a:prstGeom prst="rect">
            <a:avLst/>
          </a:prstGeom>
        </p:spPr>
      </p:pic>
      <p:pic>
        <p:nvPicPr>
          <p:cNvPr id="3" name="Picture 2" descr="A picture containing table, indoor, cake, birthday&#10;&#10;Description automatically generated">
            <a:extLst>
              <a:ext uri="{FF2B5EF4-FFF2-40B4-BE49-F238E27FC236}">
                <a16:creationId xmlns:a16="http://schemas.microsoft.com/office/drawing/2014/main" id="{982E3DC7-3AE0-4EE0-9AAF-BA91ACBF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64" y="363864"/>
            <a:ext cx="6430272" cy="6430272"/>
          </a:xfrm>
          <a:prstGeom prst="rect">
            <a:avLst/>
          </a:prstGeom>
        </p:spPr>
      </p:pic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D19BA0DB-6372-4091-A46D-DA3AEA72D20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64" y="513864"/>
            <a:ext cx="6430272" cy="6430272"/>
          </a:xfrm>
          <a:prstGeom prst="rect">
            <a:avLst/>
          </a:prstGeom>
        </p:spPr>
      </p:pic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B15CC187-3511-4035-964D-64E45BB2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64" y="663864"/>
            <a:ext cx="6430272" cy="6430272"/>
          </a:xfrm>
          <a:prstGeom prst="rect">
            <a:avLst/>
          </a:prstGeom>
        </p:spPr>
      </p:pic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A7F10D23-9E9A-44D1-AA7B-8E2525365947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4" y="813864"/>
            <a:ext cx="6430272" cy="6430272"/>
          </a:xfrm>
          <a:prstGeom prst="rect">
            <a:avLst/>
          </a:prstGeom>
        </p:spPr>
      </p:pic>
      <p:pic>
        <p:nvPicPr>
          <p:cNvPr id="7" name="Picture 6" descr="A picture containing toy, doll, table, cake&#10;&#10;Description automatically generated">
            <a:extLst>
              <a:ext uri="{FF2B5EF4-FFF2-40B4-BE49-F238E27FC236}">
                <a16:creationId xmlns:a16="http://schemas.microsoft.com/office/drawing/2014/main" id="{F41DFDA6-A345-4617-896F-89CC1DE3E545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864" y="963864"/>
            <a:ext cx="6430272" cy="6430272"/>
          </a:xfrm>
          <a:prstGeom prst="rect">
            <a:avLst/>
          </a:prstGeom>
        </p:spPr>
      </p:pic>
      <p:pic>
        <p:nvPicPr>
          <p:cNvPr id="8" name="Picture 7" descr="A picture containing toy, doll, holding, large&#10;&#10;Description automatically generated">
            <a:extLst>
              <a:ext uri="{FF2B5EF4-FFF2-40B4-BE49-F238E27FC236}">
                <a16:creationId xmlns:a16="http://schemas.microsoft.com/office/drawing/2014/main" id="{5FB9DA71-EAFC-4FC4-946F-908EA0411DC7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64" y="1113864"/>
            <a:ext cx="6430272" cy="6430272"/>
          </a:xfrm>
          <a:prstGeom prst="rect">
            <a:avLst/>
          </a:prstGeom>
        </p:spPr>
      </p:pic>
      <p:pic>
        <p:nvPicPr>
          <p:cNvPr id="9" name="Picture 8" descr="A picture containing toy, doll, food, clock&#10;&#10;Description automatically generated">
            <a:extLst>
              <a:ext uri="{FF2B5EF4-FFF2-40B4-BE49-F238E27FC236}">
                <a16:creationId xmlns:a16="http://schemas.microsoft.com/office/drawing/2014/main" id="{81C00231-7A73-46AC-ACC4-4CD5E467DEB7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64" y="1263864"/>
            <a:ext cx="6430272" cy="6430272"/>
          </a:xfrm>
          <a:prstGeom prst="rect">
            <a:avLst/>
          </a:prstGeom>
        </p:spPr>
      </p:pic>
      <p:pic>
        <p:nvPicPr>
          <p:cNvPr id="10" name="Picture 9" descr="A picture containing umbrella, accessory, table, sitting&#10;&#10;Description automatically generated">
            <a:extLst>
              <a:ext uri="{FF2B5EF4-FFF2-40B4-BE49-F238E27FC236}">
                <a16:creationId xmlns:a16="http://schemas.microsoft.com/office/drawing/2014/main" id="{648A1194-BB16-41E4-948A-49BC16DE4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64" y="1413864"/>
            <a:ext cx="6430272" cy="6430272"/>
          </a:xfrm>
          <a:prstGeom prst="rect">
            <a:avLst/>
          </a:prstGeom>
        </p:spPr>
      </p:pic>
      <p:pic>
        <p:nvPicPr>
          <p:cNvPr id="11" name="Picture 10" descr="A picture containing cake, toy, doll, sitting&#10;&#10;Description automatically generated">
            <a:extLst>
              <a:ext uri="{FF2B5EF4-FFF2-40B4-BE49-F238E27FC236}">
                <a16:creationId xmlns:a16="http://schemas.microsoft.com/office/drawing/2014/main" id="{29AC254D-A330-4A41-AC53-FCC4DB5CA9CB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64" y="1563864"/>
            <a:ext cx="6430272" cy="6430272"/>
          </a:xfrm>
          <a:prstGeom prst="rect">
            <a:avLst/>
          </a:prstGeom>
        </p:spPr>
      </p:pic>
      <p:pic>
        <p:nvPicPr>
          <p:cNvPr id="12" name="Picture 11" descr="A close up of a toy&#10;&#10;Description automatically generated">
            <a:extLst>
              <a:ext uri="{FF2B5EF4-FFF2-40B4-BE49-F238E27FC236}">
                <a16:creationId xmlns:a16="http://schemas.microsoft.com/office/drawing/2014/main" id="{C98411F0-11FF-42CD-AC8B-AC54FA989838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64" y="1713864"/>
            <a:ext cx="6430272" cy="6430272"/>
          </a:xfrm>
          <a:prstGeom prst="rect">
            <a:avLst/>
          </a:prstGeom>
        </p:spPr>
      </p:pic>
      <p:pic>
        <p:nvPicPr>
          <p:cNvPr id="13" name="Picture 12" descr="A picture containing toy, doll, sitting, holding&#10;&#10;Description automatically generated">
            <a:extLst>
              <a:ext uri="{FF2B5EF4-FFF2-40B4-BE49-F238E27FC236}">
                <a16:creationId xmlns:a16="http://schemas.microsoft.com/office/drawing/2014/main" id="{3D3F6A4D-D73A-4A97-AA22-155C88E0A49B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64" y="1863864"/>
            <a:ext cx="6430272" cy="64302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EAE32D-0AC4-4516-9816-B8C62099A08A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64" y="2013864"/>
            <a:ext cx="6430272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, sitting, man, woman&#10;&#10;Description automatically generated">
            <a:extLst>
              <a:ext uri="{FF2B5EF4-FFF2-40B4-BE49-F238E27FC236}">
                <a16:creationId xmlns:a16="http://schemas.microsoft.com/office/drawing/2014/main" id="{234ECE3D-501E-4904-BFDA-1815BA3F412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4" y="213864"/>
            <a:ext cx="6430272" cy="6430272"/>
          </a:xfrm>
          <a:prstGeom prst="rect">
            <a:avLst/>
          </a:prstGeom>
        </p:spPr>
      </p:pic>
      <p:pic>
        <p:nvPicPr>
          <p:cNvPr id="3" name="Picture 2" descr="A picture containing table, indoor, cake, birthday&#10;&#10;Description automatically generated">
            <a:extLst>
              <a:ext uri="{FF2B5EF4-FFF2-40B4-BE49-F238E27FC236}">
                <a16:creationId xmlns:a16="http://schemas.microsoft.com/office/drawing/2014/main" id="{8CBF33A6-13AA-4883-8D66-99C9A2E4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64" y="363864"/>
            <a:ext cx="6430272" cy="6430272"/>
          </a:xfrm>
          <a:prstGeom prst="rect">
            <a:avLst/>
          </a:prstGeom>
        </p:spPr>
      </p:pic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F428FD73-F07E-439B-A7D3-8DADBAB8E71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64" y="513864"/>
            <a:ext cx="6430272" cy="6430272"/>
          </a:xfrm>
          <a:prstGeom prst="rect">
            <a:avLst/>
          </a:prstGeom>
        </p:spPr>
      </p:pic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FF639302-4EDA-447E-AD4B-BDE56F7F485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64" y="663864"/>
            <a:ext cx="6430272" cy="6430272"/>
          </a:xfrm>
          <a:prstGeom prst="rect">
            <a:avLst/>
          </a:prstGeom>
        </p:spPr>
      </p:pic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90BE2830-5B16-4663-8839-04F81A2511FB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4" y="813864"/>
            <a:ext cx="6430272" cy="6430272"/>
          </a:xfrm>
          <a:prstGeom prst="rect">
            <a:avLst/>
          </a:prstGeom>
        </p:spPr>
      </p:pic>
      <p:pic>
        <p:nvPicPr>
          <p:cNvPr id="7" name="Picture 6" descr="A picture containing toy, doll, table, cake&#10;&#10;Description automatically generated">
            <a:extLst>
              <a:ext uri="{FF2B5EF4-FFF2-40B4-BE49-F238E27FC236}">
                <a16:creationId xmlns:a16="http://schemas.microsoft.com/office/drawing/2014/main" id="{767EFF5D-84A0-4AD9-BB85-0B860F4CCAE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864" y="963864"/>
            <a:ext cx="6430272" cy="6430272"/>
          </a:xfrm>
          <a:prstGeom prst="rect">
            <a:avLst/>
          </a:prstGeom>
        </p:spPr>
      </p:pic>
      <p:pic>
        <p:nvPicPr>
          <p:cNvPr id="8" name="Picture 7" descr="A picture containing toy, doll, holding, large&#10;&#10;Description automatically generated">
            <a:extLst>
              <a:ext uri="{FF2B5EF4-FFF2-40B4-BE49-F238E27FC236}">
                <a16:creationId xmlns:a16="http://schemas.microsoft.com/office/drawing/2014/main" id="{1FF8DA1E-156E-45B8-BB35-45628887F53E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64" y="1113864"/>
            <a:ext cx="6430272" cy="6430272"/>
          </a:xfrm>
          <a:prstGeom prst="rect">
            <a:avLst/>
          </a:prstGeom>
        </p:spPr>
      </p:pic>
      <p:pic>
        <p:nvPicPr>
          <p:cNvPr id="9" name="Picture 8" descr="A picture containing toy, doll, food, clock&#10;&#10;Description automatically generated">
            <a:extLst>
              <a:ext uri="{FF2B5EF4-FFF2-40B4-BE49-F238E27FC236}">
                <a16:creationId xmlns:a16="http://schemas.microsoft.com/office/drawing/2014/main" id="{DC7FA17B-7765-4558-8971-BDF3C25495FD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64" y="1263864"/>
            <a:ext cx="6430272" cy="6430272"/>
          </a:xfrm>
          <a:prstGeom prst="rect">
            <a:avLst/>
          </a:prstGeom>
        </p:spPr>
      </p:pic>
      <p:pic>
        <p:nvPicPr>
          <p:cNvPr id="10" name="Picture 9" descr="A picture containing umbrella, accessory, table, sitting&#10;&#10;Description automatically generated">
            <a:extLst>
              <a:ext uri="{FF2B5EF4-FFF2-40B4-BE49-F238E27FC236}">
                <a16:creationId xmlns:a16="http://schemas.microsoft.com/office/drawing/2014/main" id="{479D74AE-E3F9-4259-9480-A03A307439FC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64" y="1413864"/>
            <a:ext cx="6430272" cy="6430272"/>
          </a:xfrm>
          <a:prstGeom prst="rect">
            <a:avLst/>
          </a:prstGeom>
        </p:spPr>
      </p:pic>
      <p:pic>
        <p:nvPicPr>
          <p:cNvPr id="11" name="Picture 10" descr="A picture containing cake, toy, doll, sitting&#10;&#10;Description automatically generated">
            <a:extLst>
              <a:ext uri="{FF2B5EF4-FFF2-40B4-BE49-F238E27FC236}">
                <a16:creationId xmlns:a16="http://schemas.microsoft.com/office/drawing/2014/main" id="{CDAF65CF-52BF-4318-B2CB-57189E3AF0A3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64" y="1563864"/>
            <a:ext cx="6430272" cy="6430272"/>
          </a:xfrm>
          <a:prstGeom prst="rect">
            <a:avLst/>
          </a:prstGeom>
        </p:spPr>
      </p:pic>
      <p:pic>
        <p:nvPicPr>
          <p:cNvPr id="12" name="Picture 11" descr="A close up of a toy&#10;&#10;Description automatically generated">
            <a:extLst>
              <a:ext uri="{FF2B5EF4-FFF2-40B4-BE49-F238E27FC236}">
                <a16:creationId xmlns:a16="http://schemas.microsoft.com/office/drawing/2014/main" id="{82475DD2-3884-4813-9197-894B3EF3F7A8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64" y="1713864"/>
            <a:ext cx="6430272" cy="6430272"/>
          </a:xfrm>
          <a:prstGeom prst="rect">
            <a:avLst/>
          </a:prstGeom>
        </p:spPr>
      </p:pic>
      <p:pic>
        <p:nvPicPr>
          <p:cNvPr id="13" name="Picture 12" descr="A picture containing toy, doll, sitting, holding&#10;&#10;Description automatically generated">
            <a:extLst>
              <a:ext uri="{FF2B5EF4-FFF2-40B4-BE49-F238E27FC236}">
                <a16:creationId xmlns:a16="http://schemas.microsoft.com/office/drawing/2014/main" id="{5FB5E066-7364-46CC-A34A-048BD00D9019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64" y="1863864"/>
            <a:ext cx="6430272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3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able, sitting, man, woman&#10;&#10;Description automatically generated">
            <a:extLst>
              <a:ext uri="{FF2B5EF4-FFF2-40B4-BE49-F238E27FC236}">
                <a16:creationId xmlns:a16="http://schemas.microsoft.com/office/drawing/2014/main" id="{2F0F9548-7AC5-459C-9575-50D67851A70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4" y="213864"/>
            <a:ext cx="6430272" cy="6430272"/>
          </a:xfrm>
          <a:prstGeom prst="rect">
            <a:avLst/>
          </a:prstGeom>
        </p:spPr>
      </p:pic>
      <p:pic>
        <p:nvPicPr>
          <p:cNvPr id="3" name="Picture 2" descr="A picture containing table, indoor, cake, birthday&#10;&#10;Description automatically generated">
            <a:extLst>
              <a:ext uri="{FF2B5EF4-FFF2-40B4-BE49-F238E27FC236}">
                <a16:creationId xmlns:a16="http://schemas.microsoft.com/office/drawing/2014/main" id="{EFACCA51-A8A9-4B45-8CCC-2BDE4A284E3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64" y="363864"/>
            <a:ext cx="6430272" cy="6430272"/>
          </a:xfrm>
          <a:prstGeom prst="rect">
            <a:avLst/>
          </a:prstGeom>
        </p:spPr>
      </p:pic>
      <p:pic>
        <p:nvPicPr>
          <p:cNvPr id="4" name="Picture 3" descr="A close up of a toy&#10;&#10;Description automatically generated">
            <a:extLst>
              <a:ext uri="{FF2B5EF4-FFF2-40B4-BE49-F238E27FC236}">
                <a16:creationId xmlns:a16="http://schemas.microsoft.com/office/drawing/2014/main" id="{6B767519-E7CE-478D-9206-C6C732F32EC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64" y="513864"/>
            <a:ext cx="6430272" cy="6430272"/>
          </a:xfrm>
          <a:prstGeom prst="rect">
            <a:avLst/>
          </a:prstGeom>
        </p:spPr>
      </p:pic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83A07E39-8066-40D0-B55C-E436CCB085F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64" y="663864"/>
            <a:ext cx="6430272" cy="6430272"/>
          </a:xfrm>
          <a:prstGeom prst="rect">
            <a:avLst/>
          </a:prstGeom>
        </p:spPr>
      </p:pic>
      <p:pic>
        <p:nvPicPr>
          <p:cNvPr id="6" name="Picture 5" descr="A close up of a toy&#10;&#10;Description automatically generated">
            <a:extLst>
              <a:ext uri="{FF2B5EF4-FFF2-40B4-BE49-F238E27FC236}">
                <a16:creationId xmlns:a16="http://schemas.microsoft.com/office/drawing/2014/main" id="{C50C5145-02C4-4A63-BF27-1A980E69627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64" y="813864"/>
            <a:ext cx="6430272" cy="6430272"/>
          </a:xfrm>
          <a:prstGeom prst="rect">
            <a:avLst/>
          </a:prstGeom>
        </p:spPr>
      </p:pic>
      <p:pic>
        <p:nvPicPr>
          <p:cNvPr id="7" name="Picture 6" descr="A picture containing toy, doll, table, cake&#10;&#10;Description automatically generated">
            <a:extLst>
              <a:ext uri="{FF2B5EF4-FFF2-40B4-BE49-F238E27FC236}">
                <a16:creationId xmlns:a16="http://schemas.microsoft.com/office/drawing/2014/main" id="{74419EDF-F1B6-4DFC-B8F5-FDD3B8629941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864" y="963864"/>
            <a:ext cx="6430272" cy="6430272"/>
          </a:xfrm>
          <a:prstGeom prst="rect">
            <a:avLst/>
          </a:prstGeom>
        </p:spPr>
      </p:pic>
      <p:pic>
        <p:nvPicPr>
          <p:cNvPr id="8" name="Picture 7" descr="A picture containing toy, doll, holding, large&#10;&#10;Description automatically generated">
            <a:extLst>
              <a:ext uri="{FF2B5EF4-FFF2-40B4-BE49-F238E27FC236}">
                <a16:creationId xmlns:a16="http://schemas.microsoft.com/office/drawing/2014/main" id="{E28584D2-4493-4065-A470-E77635E22C51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64" y="1113864"/>
            <a:ext cx="6430272" cy="6430272"/>
          </a:xfrm>
          <a:prstGeom prst="rect">
            <a:avLst/>
          </a:prstGeom>
        </p:spPr>
      </p:pic>
      <p:pic>
        <p:nvPicPr>
          <p:cNvPr id="9" name="Picture 8" descr="A picture containing toy, doll, food, clock&#10;&#10;Description automatically generated">
            <a:extLst>
              <a:ext uri="{FF2B5EF4-FFF2-40B4-BE49-F238E27FC236}">
                <a16:creationId xmlns:a16="http://schemas.microsoft.com/office/drawing/2014/main" id="{D49F2FED-7C3C-4685-8A3B-155423F5CF72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64" y="1263864"/>
            <a:ext cx="6430272" cy="6430272"/>
          </a:xfrm>
          <a:prstGeom prst="rect">
            <a:avLst/>
          </a:prstGeom>
        </p:spPr>
      </p:pic>
      <p:pic>
        <p:nvPicPr>
          <p:cNvPr id="10" name="Picture 9" descr="A picture containing umbrella, accessory, table, sitting&#10;&#10;Description automatically generated">
            <a:extLst>
              <a:ext uri="{FF2B5EF4-FFF2-40B4-BE49-F238E27FC236}">
                <a16:creationId xmlns:a16="http://schemas.microsoft.com/office/drawing/2014/main" id="{02D8772E-C880-4D40-BDE8-65FF41FD4C7D}"/>
              </a:ext>
            </a:extLst>
          </p:cNvPr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864" y="1413864"/>
            <a:ext cx="6430272" cy="6430272"/>
          </a:xfrm>
          <a:prstGeom prst="rect">
            <a:avLst/>
          </a:prstGeom>
        </p:spPr>
      </p:pic>
      <p:pic>
        <p:nvPicPr>
          <p:cNvPr id="11" name="Picture 10" descr="A picture containing cake, toy, doll, sitting&#10;&#10;Description automatically generated">
            <a:extLst>
              <a:ext uri="{FF2B5EF4-FFF2-40B4-BE49-F238E27FC236}">
                <a16:creationId xmlns:a16="http://schemas.microsoft.com/office/drawing/2014/main" id="{51582CF7-E62B-4346-A1A0-9F73B41A0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64" y="1563864"/>
            <a:ext cx="6430272" cy="6430272"/>
          </a:xfrm>
          <a:prstGeom prst="rect">
            <a:avLst/>
          </a:prstGeom>
        </p:spPr>
      </p:pic>
      <p:pic>
        <p:nvPicPr>
          <p:cNvPr id="12" name="Picture 11" descr="A close up of a toy&#10;&#10;Description automatically generated">
            <a:extLst>
              <a:ext uri="{FF2B5EF4-FFF2-40B4-BE49-F238E27FC236}">
                <a16:creationId xmlns:a16="http://schemas.microsoft.com/office/drawing/2014/main" id="{00FB2899-FAC5-481F-8015-78C0DFBED2E3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64" y="1713864"/>
            <a:ext cx="6430272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28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, outdoor, photo, holding&#10;&#10;Description automatically generated">
            <a:extLst>
              <a:ext uri="{FF2B5EF4-FFF2-40B4-BE49-F238E27FC236}">
                <a16:creationId xmlns:a16="http://schemas.microsoft.com/office/drawing/2014/main" id="{31A0DEF6-58C9-4B09-8F32-453FE089E3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6" b="-6"/>
          <a:stretch/>
        </p:blipFill>
        <p:spPr>
          <a:xfrm>
            <a:off x="99102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Picture 3" descr="A picture containing toy, doll, grass, table&#10;&#10;Description automatically generated">
            <a:extLst>
              <a:ext uri="{FF2B5EF4-FFF2-40B4-BE49-F238E27FC236}">
                <a16:creationId xmlns:a16="http://schemas.microsoft.com/office/drawing/2014/main" id="{B3AD85CF-88AE-488A-976E-27475CDA85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6256867" y="956945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466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Concepcion Chinwe Appio-Riley</dc:creator>
  <cp:lastModifiedBy>Concepcion Chinwe Appio-Riley</cp:lastModifiedBy>
  <cp:revision>4</cp:revision>
  <dcterms:created xsi:type="dcterms:W3CDTF">2020-06-10T14:55:55Z</dcterms:created>
  <dcterms:modified xsi:type="dcterms:W3CDTF">2020-06-10T16:12:19Z</dcterms:modified>
</cp:coreProperties>
</file>